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4" r:id="rId11"/>
    <p:sldId id="269" r:id="rId12"/>
    <p:sldId id="267" r:id="rId13"/>
    <p:sldId id="268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Projet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980-4618-83B1-30E055621D5F}"/>
              </c:ext>
            </c:extLst>
          </c:dPt>
          <c:dPt>
            <c:idx val="1"/>
            <c:bubble3D val="0"/>
            <c:spPr>
              <a:solidFill>
                <a:schemeClr val="bg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6A5-4AAE-B547-868E0728C1F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980-4618-83B1-30E055621D5F}"/>
              </c:ext>
            </c:extLst>
          </c:dPt>
          <c:cat>
            <c:strRef>
              <c:f>Feuil1!$A$2:$A$4</c:f>
              <c:strCache>
                <c:ptCount val="3"/>
                <c:pt idx="0">
                  <c:v>Allan</c:v>
                </c:pt>
                <c:pt idx="1">
                  <c:v>Lucas</c:v>
                </c:pt>
                <c:pt idx="2">
                  <c:v>Maxence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30</c:v>
                </c:pt>
                <c:pt idx="1">
                  <c:v>40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A5-4AAE-B547-868E0728C1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295481454565459"/>
          <c:y val="0.87483764913691453"/>
          <c:w val="0.3015264696423528"/>
          <c:h val="0.125162350863085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BC3354-3524-4C2D-B5DD-D4A3805903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semestre 1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11EF7F7-3F2A-483F-8A7E-25B1E038F9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Dubois </a:t>
            </a:r>
            <a:r>
              <a:rPr lang="fr-FR" dirty="0" err="1">
                <a:solidFill>
                  <a:schemeClr val="tx1"/>
                </a:solidFill>
              </a:rPr>
              <a:t>maxence</a:t>
            </a:r>
            <a:r>
              <a:rPr lang="fr-FR" dirty="0">
                <a:solidFill>
                  <a:schemeClr val="tx1"/>
                </a:solidFill>
              </a:rPr>
              <a:t> c2</a:t>
            </a:r>
          </a:p>
          <a:p>
            <a:r>
              <a:rPr lang="fr-FR" dirty="0">
                <a:solidFill>
                  <a:schemeClr val="tx1"/>
                </a:solidFill>
              </a:rPr>
              <a:t>Girod-roux </a:t>
            </a:r>
            <a:r>
              <a:rPr lang="fr-FR" dirty="0" err="1">
                <a:solidFill>
                  <a:schemeClr val="tx1"/>
                </a:solidFill>
              </a:rPr>
              <a:t>lucas</a:t>
            </a:r>
            <a:r>
              <a:rPr lang="fr-FR" dirty="0">
                <a:solidFill>
                  <a:schemeClr val="tx1"/>
                </a:solidFill>
              </a:rPr>
              <a:t> c1</a:t>
            </a:r>
          </a:p>
          <a:p>
            <a:r>
              <a:rPr lang="fr-FR" dirty="0" err="1">
                <a:solidFill>
                  <a:schemeClr val="tx1"/>
                </a:solidFill>
              </a:rPr>
              <a:t>Ponchaut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allan</a:t>
            </a:r>
            <a:r>
              <a:rPr lang="fr-FR" dirty="0">
                <a:solidFill>
                  <a:schemeClr val="tx1"/>
                </a:solidFill>
              </a:rPr>
              <a:t> c1</a:t>
            </a:r>
          </a:p>
        </p:txBody>
      </p:sp>
      <p:pic>
        <p:nvPicPr>
          <p:cNvPr id="1026" name="Picture 2" descr="Expert en sécurité informatique - Adealis - AMI Conseils">
            <a:extLst>
              <a:ext uri="{FF2B5EF4-FFF2-40B4-BE49-F238E27FC236}">
                <a16:creationId xmlns:a16="http://schemas.microsoft.com/office/drawing/2014/main" id="{E20F1ACC-6724-401E-ACC3-CDD04DD3C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231" y="120941"/>
            <a:ext cx="4086138" cy="40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 marché informatique">
            <a:extLst>
              <a:ext uri="{FF2B5EF4-FFF2-40B4-BE49-F238E27FC236}">
                <a16:creationId xmlns:a16="http://schemas.microsoft.com/office/drawing/2014/main" id="{41D6A2CF-3F2A-4A05-AE02-09B10A329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115" y="4511385"/>
            <a:ext cx="48768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726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BE7B11-C336-4A9B-A9ED-467459801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773" y="245138"/>
            <a:ext cx="4741227" cy="623542"/>
          </a:xfrm>
        </p:spPr>
        <p:txBody>
          <a:bodyPr>
            <a:normAutofit fontScale="90000"/>
          </a:bodyPr>
          <a:lstStyle/>
          <a:p>
            <a:r>
              <a:rPr lang="fr-FR" dirty="0"/>
              <a:t>Répartition des tâches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D622A1-896C-4F6C-A77D-F232FD65653D}"/>
              </a:ext>
            </a:extLst>
          </p:cNvPr>
          <p:cNvSpPr txBox="1"/>
          <p:nvPr/>
        </p:nvSpPr>
        <p:spPr>
          <a:xfrm>
            <a:off x="5875439" y="3681355"/>
            <a:ext cx="29581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Trello</a:t>
            </a:r>
          </a:p>
          <a:p>
            <a:r>
              <a:rPr lang="fr-FR" sz="2400" dirty="0"/>
              <a:t>Voir ou le groupe en est au niveau des taches</a:t>
            </a:r>
          </a:p>
          <a:p>
            <a:r>
              <a:rPr lang="fr-FR" sz="2400" dirty="0"/>
              <a:t>Décider des taches en temp réel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BA92053-8B5F-436A-BA35-DFF627DB1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934" y="1043887"/>
            <a:ext cx="3441494" cy="2132757"/>
          </a:xfr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672EB22-1B14-47D9-9E2B-036F0D0DC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306" y="3441395"/>
            <a:ext cx="3441494" cy="2623237"/>
          </a:xfrm>
          <a:prstGeom prst="rect">
            <a:avLst/>
          </a:prstGeom>
        </p:spPr>
      </p:pic>
      <p:pic>
        <p:nvPicPr>
          <p:cNvPr id="2050" name="Picture 2" descr="Trello">
            <a:extLst>
              <a:ext uri="{FF2B5EF4-FFF2-40B4-BE49-F238E27FC236}">
                <a16:creationId xmlns:a16="http://schemas.microsoft.com/office/drawing/2014/main" id="{D0B74CAE-F77D-4884-A5FF-620EB033B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439" y="399526"/>
            <a:ext cx="5290307" cy="317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803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854E76-A1F0-419F-B5B5-E4F26951E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65513"/>
            <a:ext cx="4714103" cy="530774"/>
          </a:xfrm>
        </p:spPr>
        <p:txBody>
          <a:bodyPr>
            <a:normAutofit fontScale="90000"/>
          </a:bodyPr>
          <a:lstStyle/>
          <a:p>
            <a:r>
              <a:rPr lang="fr-FR" dirty="0"/>
              <a:t>Répartition des tâches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1502E2F-9412-4D33-86AA-F1031EAA8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798193"/>
            <a:ext cx="2266695" cy="3541712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EE98636-43C5-4DBB-9F28-C195F2843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202" y="798192"/>
            <a:ext cx="2714820" cy="3544349"/>
          </a:xfrm>
          <a:prstGeom prst="rect">
            <a:avLst/>
          </a:prstGeom>
        </p:spPr>
      </p:pic>
      <p:pic>
        <p:nvPicPr>
          <p:cNvPr id="3074" name="Picture 2" descr="Khoá học Trello - Mẹo và thủ thuật của trello">
            <a:extLst>
              <a:ext uri="{FF2B5EF4-FFF2-40B4-BE49-F238E27FC236}">
                <a16:creationId xmlns:a16="http://schemas.microsoft.com/office/drawing/2014/main" id="{3C1A87C6-B08E-4449-A454-EC797D8C7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6149">
            <a:off x="7548387" y="1151236"/>
            <a:ext cx="3470718" cy="347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27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AD9770-60A4-40E6-B91F-E11B2485F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125" y="249403"/>
            <a:ext cx="4613945" cy="448281"/>
          </a:xfrm>
        </p:spPr>
        <p:txBody>
          <a:bodyPr>
            <a:normAutofit fontScale="90000"/>
          </a:bodyPr>
          <a:lstStyle/>
          <a:p>
            <a:r>
              <a:rPr lang="fr-FR" dirty="0"/>
              <a:t>Répartition des tâches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1FAE32B-CF85-48ED-A8BB-C30C6012B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946" y="800285"/>
            <a:ext cx="6109294" cy="5026226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3E9B337-6433-4EC2-94E8-ADA7E346B19C}"/>
              </a:ext>
            </a:extLst>
          </p:cNvPr>
          <p:cNvSpPr txBox="1"/>
          <p:nvPr/>
        </p:nvSpPr>
        <p:spPr>
          <a:xfrm>
            <a:off x="6614649" y="5333563"/>
            <a:ext cx="2750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Discord</a:t>
            </a:r>
          </a:p>
          <a:p>
            <a:r>
              <a:rPr lang="fr-FR" sz="2400" dirty="0"/>
              <a:t>Travailler en vocal</a:t>
            </a:r>
          </a:p>
          <a:p>
            <a:r>
              <a:rPr lang="fr-FR" sz="2400" dirty="0"/>
              <a:t>Plus facile a utilisé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1F8014E-76A1-40E7-B884-8A467339E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825" y="142612"/>
            <a:ext cx="2588644" cy="5034196"/>
          </a:xfrm>
          <a:prstGeom prst="rect">
            <a:avLst/>
          </a:prstGeom>
        </p:spPr>
      </p:pic>
      <p:pic>
        <p:nvPicPr>
          <p:cNvPr id="4098" name="Picture 2" descr="Discord - YouTube">
            <a:extLst>
              <a:ext uri="{FF2B5EF4-FFF2-40B4-BE49-F238E27FC236}">
                <a16:creationId xmlns:a16="http://schemas.microsoft.com/office/drawing/2014/main" id="{4A83DCCE-94F4-42E4-A3B5-64146B9F6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530" y="1921079"/>
            <a:ext cx="2051108" cy="205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703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373AEE-8DD5-40E6-B6B1-609FF8846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093" y="153698"/>
            <a:ext cx="4611687" cy="539722"/>
          </a:xfrm>
        </p:spPr>
        <p:txBody>
          <a:bodyPr>
            <a:normAutofit fontScale="90000"/>
          </a:bodyPr>
          <a:lstStyle/>
          <a:p>
            <a:r>
              <a:rPr lang="fr-FR" dirty="0"/>
              <a:t>Répartition des tâches</a:t>
            </a:r>
          </a:p>
        </p:txBody>
      </p:sp>
      <p:pic>
        <p:nvPicPr>
          <p:cNvPr id="3074" name="Picture 2" descr="5 conseils pour améliorer la sécurité de votre Google Drive - Infos 75">
            <a:extLst>
              <a:ext uri="{FF2B5EF4-FFF2-40B4-BE49-F238E27FC236}">
                <a16:creationId xmlns:a16="http://schemas.microsoft.com/office/drawing/2014/main" id="{1D68A97B-B990-41F1-BD0D-12C9A4859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9684">
            <a:off x="8174845" y="4488243"/>
            <a:ext cx="2826733" cy="162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AB1B9342-DD38-4790-BB6E-FC7C01C47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2280" y="866551"/>
            <a:ext cx="9906000" cy="2827187"/>
          </a:xfrm>
        </p:spPr>
      </p:pic>
      <p:pic>
        <p:nvPicPr>
          <p:cNvPr id="1028" name="Picture 4" descr="Groupes de travail - ASSOCIATION PROFESSIONNELLE DE L'ACCOUCHEMENT  ACCOMPAGNE A DOMICILE">
            <a:extLst>
              <a:ext uri="{FF2B5EF4-FFF2-40B4-BE49-F238E27FC236}">
                <a16:creationId xmlns:a16="http://schemas.microsoft.com/office/drawing/2014/main" id="{D87F9306-BC1E-493B-84D5-592435920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3428">
            <a:off x="1627003" y="4185117"/>
            <a:ext cx="2227102" cy="222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838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AB15C6-D0FC-420D-B300-B8E13EEA4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Travail du groupe</a:t>
            </a:r>
          </a:p>
        </p:txBody>
      </p:sp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A903BAA7-8D99-4C89-A6D2-2F197D3ED0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427750"/>
              </p:ext>
            </p:extLst>
          </p:nvPr>
        </p:nvGraphicFramePr>
        <p:xfrm>
          <a:off x="-285226" y="1658143"/>
          <a:ext cx="6165909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122" name="Picture 2" descr="Travail d'équipe et responsabilités">
            <a:extLst>
              <a:ext uri="{FF2B5EF4-FFF2-40B4-BE49-F238E27FC236}">
                <a16:creationId xmlns:a16="http://schemas.microsoft.com/office/drawing/2014/main" id="{D3E25CD8-AAB1-4FBF-B7AB-9D1F69B44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309" y="127973"/>
            <a:ext cx="4537710" cy="340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2AB5832-AC5C-4246-BD7E-A189A9D18B7F}"/>
              </a:ext>
            </a:extLst>
          </p:cNvPr>
          <p:cNvSpPr txBox="1"/>
          <p:nvPr/>
        </p:nvSpPr>
        <p:spPr>
          <a:xfrm>
            <a:off x="1468073" y="5316152"/>
            <a:ext cx="5696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Lucas = 40% : Code en général (HTML, CSS) &amp; autre</a:t>
            </a:r>
          </a:p>
          <a:p>
            <a:r>
              <a:rPr lang="fr-FR" dirty="0"/>
              <a:t>Maxence = 30% : Images, vidéos, diaporama &amp; autre</a:t>
            </a:r>
          </a:p>
          <a:p>
            <a:r>
              <a:rPr lang="fr-FR" dirty="0"/>
              <a:t>Allan = 30% : Traduction, rapport, formulaire &amp; autre</a:t>
            </a:r>
          </a:p>
        </p:txBody>
      </p:sp>
      <p:pic>
        <p:nvPicPr>
          <p:cNvPr id="2050" name="Picture 2" descr="Groupe de travail &quot;Déchets&quot; - Lundi 8 octobre - 18h30 - Pipriac">
            <a:extLst>
              <a:ext uri="{FF2B5EF4-FFF2-40B4-BE49-F238E27FC236}">
                <a16:creationId xmlns:a16="http://schemas.microsoft.com/office/drawing/2014/main" id="{8D00EDBD-1F4A-4E9C-B749-C6183E726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4737">
            <a:off x="7795339" y="4153693"/>
            <a:ext cx="2790737" cy="20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731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A87515-9CF1-4176-A618-B138F7A9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550" y="343949"/>
            <a:ext cx="6417068" cy="1029001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/>
              <a:t>Merci de nous avoir écouter</a:t>
            </a:r>
            <a:br>
              <a:rPr lang="fr-FR" dirty="0"/>
            </a:br>
            <a:r>
              <a:rPr lang="fr-FR" dirty="0"/>
              <a:t>avez-vous des questions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0FF8B4-268E-4F71-BC54-2362DCC98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pic>
        <p:nvPicPr>
          <p:cNvPr id="6146" name="Picture 2" descr="8 différences qui nous séparent de la réussite -">
            <a:extLst>
              <a:ext uri="{FF2B5EF4-FFF2-40B4-BE49-F238E27FC236}">
                <a16:creationId xmlns:a16="http://schemas.microsoft.com/office/drawing/2014/main" id="{546749BB-FAB8-4F8E-809E-F930ED842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877" y="1906369"/>
            <a:ext cx="6180414" cy="388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624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A4206F-0280-4155-BE31-B92D8EE12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8225AD-5F4F-478E-BC15-B579AD869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Evolution du site</a:t>
            </a:r>
          </a:p>
          <a:p>
            <a:r>
              <a:rPr lang="fr-FR" dirty="0"/>
              <a:t>Traduction Anglaise</a:t>
            </a:r>
          </a:p>
          <a:p>
            <a:r>
              <a:rPr lang="fr-FR" dirty="0"/>
              <a:t>Responsive</a:t>
            </a:r>
          </a:p>
          <a:p>
            <a:r>
              <a:rPr lang="fr-FR" dirty="0"/>
              <a:t>Répartition des tâches</a:t>
            </a:r>
          </a:p>
          <a:p>
            <a:r>
              <a:rPr lang="fr-FR" dirty="0"/>
              <a:t>Travail du groupe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2050" name="Picture 2" descr="Les étapes pour apprendre la programmation">
            <a:extLst>
              <a:ext uri="{FF2B5EF4-FFF2-40B4-BE49-F238E27FC236}">
                <a16:creationId xmlns:a16="http://schemas.microsoft.com/office/drawing/2014/main" id="{AD3938FE-B420-4EEA-BB41-0B6C4BBEE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398" y="234892"/>
            <a:ext cx="5712013" cy="368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304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BD32CF-FB4D-417C-905C-FE527B22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472" y="92278"/>
            <a:ext cx="4521156" cy="805183"/>
          </a:xfrm>
        </p:spPr>
        <p:txBody>
          <a:bodyPr/>
          <a:lstStyle/>
          <a:p>
            <a:r>
              <a:rPr lang="fr-FR" dirty="0"/>
              <a:t>Evolution du site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D07CA999-EC8C-4656-877A-DA2E53E2D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6620" y="1266793"/>
            <a:ext cx="8536738" cy="4479720"/>
          </a:xfr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4B9EB30-8166-45A8-8111-E1A218619700}"/>
              </a:ext>
            </a:extLst>
          </p:cNvPr>
          <p:cNvSpPr txBox="1"/>
          <p:nvPr/>
        </p:nvSpPr>
        <p:spPr>
          <a:xfrm>
            <a:off x="1326620" y="805128"/>
            <a:ext cx="348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Etape 1 du site :</a:t>
            </a:r>
          </a:p>
        </p:txBody>
      </p:sp>
    </p:spTree>
    <p:extLst>
      <p:ext uri="{BB962C8B-B14F-4D97-AF65-F5344CB8AC3E}">
        <p14:creationId xmlns:p14="http://schemas.microsoft.com/office/powerpoint/2010/main" val="795811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EFD2B4-B1F0-4E84-AF47-8BDD2FBF5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193" y="134224"/>
            <a:ext cx="4076539" cy="863906"/>
          </a:xfrm>
        </p:spPr>
        <p:txBody>
          <a:bodyPr/>
          <a:lstStyle/>
          <a:p>
            <a:r>
              <a:rPr lang="fr-FR" dirty="0"/>
              <a:t>Evolution du site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BAE9AE0-1318-4D48-A844-74F914DF6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627" y="1325461"/>
            <a:ext cx="9888180" cy="5192784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DE4E6F6-D115-4BFA-AACE-BF1F9623498C}"/>
              </a:ext>
            </a:extLst>
          </p:cNvPr>
          <p:cNvSpPr txBox="1"/>
          <p:nvPr/>
        </p:nvSpPr>
        <p:spPr>
          <a:xfrm>
            <a:off x="1326620" y="805128"/>
            <a:ext cx="348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Etape 2 du site :</a:t>
            </a:r>
          </a:p>
        </p:txBody>
      </p:sp>
    </p:spTree>
    <p:extLst>
      <p:ext uri="{BB962C8B-B14F-4D97-AF65-F5344CB8AC3E}">
        <p14:creationId xmlns:p14="http://schemas.microsoft.com/office/powerpoint/2010/main" val="928204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10D1BF-0D7C-43E9-B723-B7034BBD6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916" y="134223"/>
            <a:ext cx="3984260" cy="721294"/>
          </a:xfrm>
        </p:spPr>
        <p:txBody>
          <a:bodyPr/>
          <a:lstStyle/>
          <a:p>
            <a:r>
              <a:rPr lang="fr-FR" dirty="0"/>
              <a:t>Evolution du site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60A1A25-2268-45C7-9A0D-3D99BEE19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6165" y="855517"/>
            <a:ext cx="5947602" cy="5614039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0DA3DAD-7391-43D9-A639-8A1BFF7F6184}"/>
              </a:ext>
            </a:extLst>
          </p:cNvPr>
          <p:cNvSpPr txBox="1"/>
          <p:nvPr/>
        </p:nvSpPr>
        <p:spPr>
          <a:xfrm>
            <a:off x="1615136" y="855517"/>
            <a:ext cx="3489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Etape 3 du site :</a:t>
            </a:r>
          </a:p>
        </p:txBody>
      </p:sp>
    </p:spTree>
    <p:extLst>
      <p:ext uri="{BB962C8B-B14F-4D97-AF65-F5344CB8AC3E}">
        <p14:creationId xmlns:p14="http://schemas.microsoft.com/office/powerpoint/2010/main" val="586331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D04BFB-89B4-4577-A1E2-B6CA3C58B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248" y="106790"/>
            <a:ext cx="4017816" cy="715332"/>
          </a:xfrm>
        </p:spPr>
        <p:txBody>
          <a:bodyPr/>
          <a:lstStyle/>
          <a:p>
            <a:r>
              <a:rPr lang="fr-FR" dirty="0"/>
              <a:t>Evolution du site</a:t>
            </a:r>
          </a:p>
        </p:txBody>
      </p:sp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7E13D706-2347-4B01-BFE8-32F74228E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8967" y="980873"/>
            <a:ext cx="6520258" cy="2741662"/>
          </a:xfr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246526A-3D30-424A-A088-F57CA7E93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967" y="3881286"/>
            <a:ext cx="6520258" cy="269449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E794B2B-43DC-4DCF-B332-3B2C1A6B9F0B}"/>
              </a:ext>
            </a:extLst>
          </p:cNvPr>
          <p:cNvSpPr txBox="1"/>
          <p:nvPr/>
        </p:nvSpPr>
        <p:spPr>
          <a:xfrm>
            <a:off x="1200137" y="980873"/>
            <a:ext cx="23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Etape 4 du site 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DD89DC4-E12B-49E8-9EB8-8BA2C0B5FB98}"/>
              </a:ext>
            </a:extLst>
          </p:cNvPr>
          <p:cNvSpPr txBox="1"/>
          <p:nvPr/>
        </p:nvSpPr>
        <p:spPr>
          <a:xfrm>
            <a:off x="1292415" y="1677798"/>
            <a:ext cx="2205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Version finale du site</a:t>
            </a:r>
          </a:p>
        </p:txBody>
      </p:sp>
    </p:spTree>
    <p:extLst>
      <p:ext uri="{BB962C8B-B14F-4D97-AF65-F5344CB8AC3E}">
        <p14:creationId xmlns:p14="http://schemas.microsoft.com/office/powerpoint/2010/main" val="131867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AF0349-CDCF-4029-9884-DCACC6EDA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31957"/>
            <a:ext cx="4252708" cy="715332"/>
          </a:xfrm>
        </p:spPr>
        <p:txBody>
          <a:bodyPr/>
          <a:lstStyle/>
          <a:p>
            <a:r>
              <a:rPr lang="fr-FR" dirty="0"/>
              <a:t>Evolution du site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ACD0BAE-CD44-40AB-AA08-EE6863E64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831746"/>
            <a:ext cx="4739270" cy="3159513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D4F4011-E3B2-40E6-A9A3-80D69DB83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523" y="4214233"/>
            <a:ext cx="7835195" cy="2511810"/>
          </a:xfrm>
          <a:prstGeom prst="rect">
            <a:avLst/>
          </a:prstGeom>
        </p:spPr>
      </p:pic>
      <p:pic>
        <p:nvPicPr>
          <p:cNvPr id="1026" name="Picture 2" descr="Cartoon Icon Check Eléments d&amp;#39;interface graphique d&amp;#39;actif de  différents symboles pour les jeux mobiles occasionnels - Telecharger  Vectoriel Gratuit, Clipart Graphique, Vecteur Dessins et Pictogramme Gratuit">
            <a:extLst>
              <a:ext uri="{FF2B5EF4-FFF2-40B4-BE49-F238E27FC236}">
                <a16:creationId xmlns:a16="http://schemas.microsoft.com/office/drawing/2014/main" id="{B998364C-B6BA-4565-B3F4-674FE74A7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3934">
            <a:off x="7356577" y="81878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374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0A6E20-6E66-48E4-A915-FB6866280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194" y="177750"/>
            <a:ext cx="4895697" cy="723721"/>
          </a:xfrm>
        </p:spPr>
        <p:txBody>
          <a:bodyPr/>
          <a:lstStyle/>
          <a:p>
            <a:r>
              <a:rPr lang="fr-FR" dirty="0"/>
              <a:t>Traduction anglaise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E2F1B27-7127-44DA-A437-96A643A5E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239" y="901471"/>
            <a:ext cx="6314569" cy="3746030"/>
          </a:xfrm>
        </p:spPr>
      </p:pic>
      <p:pic>
        <p:nvPicPr>
          <p:cNvPr id="3074" name="Picture 2" descr="Conversational English Course In Singapore - CBS">
            <a:extLst>
              <a:ext uri="{FF2B5EF4-FFF2-40B4-BE49-F238E27FC236}">
                <a16:creationId xmlns:a16="http://schemas.microsoft.com/office/drawing/2014/main" id="{1FCC2BDE-2AD6-46D7-8B81-8F53E2FAC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6542">
            <a:off x="7657856" y="751874"/>
            <a:ext cx="3426344" cy="227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6EFB3B-A457-45E9-9E05-9B695631E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80" y="4647500"/>
            <a:ext cx="6344680" cy="179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1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5D0822-44EB-4A0B-B19A-52BDA59BB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673" y="320040"/>
            <a:ext cx="2630487" cy="550228"/>
          </a:xfrm>
        </p:spPr>
        <p:txBody>
          <a:bodyPr>
            <a:normAutofit fontScale="90000"/>
          </a:bodyPr>
          <a:lstStyle/>
          <a:p>
            <a:r>
              <a:rPr lang="fr-FR" dirty="0"/>
              <a:t>responsive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7108488-D06D-4FAC-8C8F-6D4533723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320" y="870268"/>
            <a:ext cx="3537204" cy="4686389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A3B2B92-098C-4788-958A-13E713AA5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348" y="754380"/>
            <a:ext cx="3199078" cy="480227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4ECEAF2-50D0-423D-9B46-6F7A23D84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250" y="2676420"/>
            <a:ext cx="3486637" cy="150516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ECB2A98-878C-43CE-9DAC-615A2001E09B}"/>
              </a:ext>
            </a:extLst>
          </p:cNvPr>
          <p:cNvSpPr txBox="1"/>
          <p:nvPr/>
        </p:nvSpPr>
        <p:spPr>
          <a:xfrm>
            <a:off x="7996250" y="2197916"/>
            <a:ext cx="2978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Code Bloc :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8488529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355</TotalTime>
  <Words>161</Words>
  <Application>Microsoft Office PowerPoint</Application>
  <PresentationFormat>Grand écran</PresentationFormat>
  <Paragraphs>39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8" baseType="lpstr">
      <vt:lpstr>Arial</vt:lpstr>
      <vt:lpstr>Tw Cen MT</vt:lpstr>
      <vt:lpstr>Circuit</vt:lpstr>
      <vt:lpstr>Projet semestre 1</vt:lpstr>
      <vt:lpstr>sommaire</vt:lpstr>
      <vt:lpstr>Evolution du site</vt:lpstr>
      <vt:lpstr>Evolution du site</vt:lpstr>
      <vt:lpstr>Evolution du site</vt:lpstr>
      <vt:lpstr>Evolution du site</vt:lpstr>
      <vt:lpstr>Evolution du site</vt:lpstr>
      <vt:lpstr>Traduction anglaise</vt:lpstr>
      <vt:lpstr>responsive</vt:lpstr>
      <vt:lpstr>Répartition des tâches</vt:lpstr>
      <vt:lpstr>Répartition des tâches</vt:lpstr>
      <vt:lpstr>Répartition des tâches</vt:lpstr>
      <vt:lpstr>Répartition des tâches</vt:lpstr>
      <vt:lpstr>Travail du groupe</vt:lpstr>
      <vt:lpstr>Merci de nous avoir écouter avez-vous des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semestre 1</dc:title>
  <dc:creator>Maxence Dubois</dc:creator>
  <cp:lastModifiedBy>Maxence Dubois</cp:lastModifiedBy>
  <cp:revision>24</cp:revision>
  <dcterms:created xsi:type="dcterms:W3CDTF">2021-01-07T13:19:52Z</dcterms:created>
  <dcterms:modified xsi:type="dcterms:W3CDTF">2021-01-09T16:31:21Z</dcterms:modified>
</cp:coreProperties>
</file>